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576" userDrawn="1">
          <p15:clr>
            <a:srgbClr val="A4A3A4"/>
          </p15:clr>
        </p15:guide>
        <p15:guide id="2" pos="3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8B23"/>
    <a:srgbClr val="936CDF"/>
    <a:srgbClr val="A579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64"/>
  </p:normalViewPr>
  <p:slideViewPr>
    <p:cSldViewPr snapToGrid="0" snapToObjects="1" showGuides="1">
      <p:cViewPr>
        <p:scale>
          <a:sx n="67" d="100"/>
          <a:sy n="67" d="100"/>
        </p:scale>
        <p:origin x="2768" y="-1056"/>
      </p:cViewPr>
      <p:guideLst>
        <p:guide orient="horz" pos="3576"/>
        <p:guide pos="3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639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918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212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26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895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8/28/20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608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8/28/20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24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8/28/20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654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8/28/20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646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8/28/20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946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8/28/20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805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EE36B-A1E5-9A49-B718-77806F21459A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111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915731A4-AAAA-1046-89B4-8E0ADBBD46E5}"/>
              </a:ext>
            </a:extLst>
          </p:cNvPr>
          <p:cNvGrpSpPr/>
          <p:nvPr/>
        </p:nvGrpSpPr>
        <p:grpSpPr>
          <a:xfrm>
            <a:off x="217169" y="295506"/>
            <a:ext cx="5670846" cy="5785860"/>
            <a:chOff x="217169" y="66906"/>
            <a:chExt cx="6205401" cy="6037302"/>
          </a:xfrm>
        </p:grpSpPr>
        <p:pic>
          <p:nvPicPr>
            <p:cNvPr id="8" name="Picture 7" descr="A picture containing keyboard&#10;&#10;Description automatically generated">
              <a:extLst>
                <a:ext uri="{FF2B5EF4-FFF2-40B4-BE49-F238E27FC236}">
                  <a16:creationId xmlns:a16="http://schemas.microsoft.com/office/drawing/2014/main" id="{DA87C10C-167A-4049-A2E0-6F7C9D11BF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646"/>
            <a:stretch/>
          </p:blipFill>
          <p:spPr>
            <a:xfrm>
              <a:off x="326570" y="66906"/>
              <a:ext cx="6096000" cy="5934751"/>
            </a:xfrm>
            <a:prstGeom prst="rect">
              <a:avLst/>
            </a:prstGeom>
          </p:spPr>
        </p:pic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E62DB08A-232D-7A4A-9BC2-2C0E8EAE9F1B}"/>
                </a:ext>
              </a:extLst>
            </p:cNvPr>
            <p:cNvGrpSpPr/>
            <p:nvPr/>
          </p:nvGrpSpPr>
          <p:grpSpPr>
            <a:xfrm>
              <a:off x="217169" y="239825"/>
              <a:ext cx="333053" cy="5416782"/>
              <a:chOff x="217169" y="239825"/>
              <a:chExt cx="333053" cy="5416782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DFF9CCA5-85A1-064F-BF65-632C295E9998}"/>
                  </a:ext>
                </a:extLst>
              </p:cNvPr>
              <p:cNvSpPr/>
              <p:nvPr/>
            </p:nvSpPr>
            <p:spPr>
              <a:xfrm>
                <a:off x="219619" y="3891914"/>
                <a:ext cx="115930" cy="1764693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3A7F3DA2-13A1-724F-9BBA-A776F2E92F0E}"/>
                  </a:ext>
                </a:extLst>
              </p:cNvPr>
              <p:cNvSpPr/>
              <p:nvPr/>
            </p:nvSpPr>
            <p:spPr>
              <a:xfrm>
                <a:off x="219619" y="2045970"/>
                <a:ext cx="115930" cy="1807160"/>
              </a:xfrm>
              <a:prstGeom prst="rect">
                <a:avLst/>
              </a:prstGeom>
              <a:solidFill>
                <a:srgbClr val="936C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A6FA16EE-472E-204F-80DD-D6048696682C}"/>
                  </a:ext>
                </a:extLst>
              </p:cNvPr>
              <p:cNvSpPr/>
              <p:nvPr/>
            </p:nvSpPr>
            <p:spPr>
              <a:xfrm>
                <a:off x="217169" y="239825"/>
                <a:ext cx="120830" cy="1764693"/>
              </a:xfrm>
              <a:prstGeom prst="rect">
                <a:avLst/>
              </a:prstGeom>
              <a:solidFill>
                <a:srgbClr val="F28B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5A96DEE-1853-E843-910F-E468EDFA9251}"/>
                  </a:ext>
                </a:extLst>
              </p:cNvPr>
              <p:cNvSpPr txBox="1"/>
              <p:nvPr/>
            </p:nvSpPr>
            <p:spPr>
              <a:xfrm rot="16200000">
                <a:off x="26360" y="2778633"/>
                <a:ext cx="832279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% methylation</a:t>
                </a: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8531D3D-37FB-CD40-81EA-1EDD63CA01DB}"/>
                </a:ext>
              </a:extLst>
            </p:cNvPr>
            <p:cNvGrpSpPr/>
            <p:nvPr/>
          </p:nvGrpSpPr>
          <p:grpSpPr>
            <a:xfrm rot="16200000">
              <a:off x="3315386" y="3336627"/>
              <a:ext cx="118382" cy="5416780"/>
              <a:chOff x="350861" y="392230"/>
              <a:chExt cx="118382" cy="541678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4A581C8C-93C4-7F4F-A3D8-A48EAE9AA564}"/>
                  </a:ext>
                </a:extLst>
              </p:cNvPr>
              <p:cNvSpPr/>
              <p:nvPr/>
            </p:nvSpPr>
            <p:spPr>
              <a:xfrm>
                <a:off x="353312" y="4044317"/>
                <a:ext cx="115931" cy="1764693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11932D7C-833B-EA4B-9C34-17476B20DE2C}"/>
                  </a:ext>
                </a:extLst>
              </p:cNvPr>
              <p:cNvSpPr/>
              <p:nvPr/>
            </p:nvSpPr>
            <p:spPr>
              <a:xfrm>
                <a:off x="353308" y="2198370"/>
                <a:ext cx="115930" cy="1807160"/>
              </a:xfrm>
              <a:prstGeom prst="rect">
                <a:avLst/>
              </a:prstGeom>
              <a:solidFill>
                <a:srgbClr val="936C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7FDF27A-7EC0-8B4E-945A-9A0C4EE12A83}"/>
                  </a:ext>
                </a:extLst>
              </p:cNvPr>
              <p:cNvSpPr/>
              <p:nvPr/>
            </p:nvSpPr>
            <p:spPr>
              <a:xfrm>
                <a:off x="350861" y="392230"/>
                <a:ext cx="118381" cy="1764693"/>
              </a:xfrm>
              <a:prstGeom prst="rect">
                <a:avLst/>
              </a:prstGeom>
              <a:solidFill>
                <a:srgbClr val="F28B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657444F-FB6F-484D-943F-3B9FFBC1C1E9}"/>
              </a:ext>
            </a:extLst>
          </p:cNvPr>
          <p:cNvGrpSpPr/>
          <p:nvPr/>
        </p:nvGrpSpPr>
        <p:grpSpPr>
          <a:xfrm>
            <a:off x="194489" y="6386372"/>
            <a:ext cx="5693526" cy="5778242"/>
            <a:chOff x="218393" y="6198363"/>
            <a:chExt cx="6204177" cy="620714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4A6EFD6-D11D-6244-846B-852422BFB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6570" y="6198363"/>
              <a:ext cx="6096000" cy="6096000"/>
            </a:xfrm>
            <a:prstGeom prst="rect">
              <a:avLst/>
            </a:prstGeom>
          </p:spPr>
        </p:pic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55390763-4E6F-D845-9B75-0E6FF0CC5324}"/>
                </a:ext>
              </a:extLst>
            </p:cNvPr>
            <p:cNvGrpSpPr/>
            <p:nvPr/>
          </p:nvGrpSpPr>
          <p:grpSpPr>
            <a:xfrm rot="16200000">
              <a:off x="3091698" y="9637925"/>
              <a:ext cx="118381" cy="5416780"/>
              <a:chOff x="369570" y="392227"/>
              <a:chExt cx="118381" cy="5416780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BAB6CE87-CDE2-6948-8904-3081A4913297}"/>
                  </a:ext>
                </a:extLst>
              </p:cNvPr>
              <p:cNvSpPr/>
              <p:nvPr/>
            </p:nvSpPr>
            <p:spPr>
              <a:xfrm>
                <a:off x="372019" y="4044314"/>
                <a:ext cx="115930" cy="1764693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D7930189-E22F-3641-B67A-1251E173540D}"/>
                  </a:ext>
                </a:extLst>
              </p:cNvPr>
              <p:cNvSpPr/>
              <p:nvPr/>
            </p:nvSpPr>
            <p:spPr>
              <a:xfrm>
                <a:off x="372019" y="2198370"/>
                <a:ext cx="115930" cy="1807160"/>
              </a:xfrm>
              <a:prstGeom prst="rect">
                <a:avLst/>
              </a:prstGeom>
              <a:solidFill>
                <a:srgbClr val="936C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238CDDCA-5BD1-D94E-8391-5A0E6E3AE8F6}"/>
                  </a:ext>
                </a:extLst>
              </p:cNvPr>
              <p:cNvSpPr/>
              <p:nvPr/>
            </p:nvSpPr>
            <p:spPr>
              <a:xfrm>
                <a:off x="369570" y="392227"/>
                <a:ext cx="118381" cy="1764693"/>
              </a:xfrm>
              <a:prstGeom prst="rect">
                <a:avLst/>
              </a:prstGeom>
              <a:solidFill>
                <a:srgbClr val="F28B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DD2871E-B019-E640-AF48-D10360B969D3}"/>
                </a:ext>
              </a:extLst>
            </p:cNvPr>
            <p:cNvSpPr txBox="1"/>
            <p:nvPr/>
          </p:nvSpPr>
          <p:spPr>
            <a:xfrm>
              <a:off x="2935915" y="12084278"/>
              <a:ext cx="83227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% methylation</a:t>
              </a: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586F8F5-83E7-2F49-B22A-AA7D354B79F9}"/>
                </a:ext>
              </a:extLst>
            </p:cNvPr>
            <p:cNvGrpSpPr/>
            <p:nvPr/>
          </p:nvGrpSpPr>
          <p:grpSpPr>
            <a:xfrm>
              <a:off x="218393" y="6535394"/>
              <a:ext cx="118381" cy="5416780"/>
              <a:chOff x="369570" y="392227"/>
              <a:chExt cx="118381" cy="5416780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77ADE7EA-0317-C545-9966-6A5440538192}"/>
                  </a:ext>
                </a:extLst>
              </p:cNvPr>
              <p:cNvSpPr/>
              <p:nvPr/>
            </p:nvSpPr>
            <p:spPr>
              <a:xfrm>
                <a:off x="372019" y="4044314"/>
                <a:ext cx="115930" cy="1764693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74568991-A6FA-5145-9A6B-02C0A8DB09FA}"/>
                  </a:ext>
                </a:extLst>
              </p:cNvPr>
              <p:cNvSpPr/>
              <p:nvPr/>
            </p:nvSpPr>
            <p:spPr>
              <a:xfrm>
                <a:off x="372019" y="2198370"/>
                <a:ext cx="115930" cy="1807160"/>
              </a:xfrm>
              <a:prstGeom prst="rect">
                <a:avLst/>
              </a:prstGeom>
              <a:solidFill>
                <a:srgbClr val="936C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19B0654F-1317-F942-B1E4-B663AA6BC638}"/>
                  </a:ext>
                </a:extLst>
              </p:cNvPr>
              <p:cNvSpPr/>
              <p:nvPr/>
            </p:nvSpPr>
            <p:spPr>
              <a:xfrm>
                <a:off x="369570" y="392227"/>
                <a:ext cx="118381" cy="1764693"/>
              </a:xfrm>
              <a:prstGeom prst="rect">
                <a:avLst/>
              </a:prstGeom>
              <a:solidFill>
                <a:srgbClr val="F28B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A38316-33FA-8749-AD36-0B8605138AB0}"/>
                </a:ext>
              </a:extLst>
            </p:cNvPr>
            <p:cNvSpPr txBox="1"/>
            <p:nvPr/>
          </p:nvSpPr>
          <p:spPr>
            <a:xfrm rot="16200000">
              <a:off x="48096" y="9204177"/>
              <a:ext cx="83227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% methylation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16D7CB07-789C-EB46-89C7-4662D715C39D}"/>
              </a:ext>
            </a:extLst>
          </p:cNvPr>
          <p:cNvSpPr txBox="1"/>
          <p:nvPr/>
        </p:nvSpPr>
        <p:spPr>
          <a:xfrm>
            <a:off x="0" y="-88350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FC66CE4-1DF7-BC4B-805E-067114753EB1}"/>
              </a:ext>
            </a:extLst>
          </p:cNvPr>
          <p:cNvSpPr txBox="1"/>
          <p:nvPr/>
        </p:nvSpPr>
        <p:spPr>
          <a:xfrm>
            <a:off x="495758" y="28434"/>
            <a:ext cx="14574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M. </a:t>
            </a:r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capitata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116A6B-D684-5040-81D4-7B22210FF801}"/>
              </a:ext>
            </a:extLst>
          </p:cNvPr>
          <p:cNvSpPr txBox="1"/>
          <p:nvPr/>
        </p:nvSpPr>
        <p:spPr>
          <a:xfrm>
            <a:off x="518953" y="6248670"/>
            <a:ext cx="8187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P. </a:t>
            </a:r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acuta</a:t>
            </a:r>
            <a:endParaRPr lang="en-US" sz="1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D803084-F868-DA4C-8D39-1769467BA210}"/>
              </a:ext>
            </a:extLst>
          </p:cNvPr>
          <p:cNvSpPr txBox="1"/>
          <p:nvPr/>
        </p:nvSpPr>
        <p:spPr>
          <a:xfrm>
            <a:off x="-5332" y="6170599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FF434B9-9CDC-874E-922A-FCD6DEABB7F2}"/>
              </a:ext>
            </a:extLst>
          </p:cNvPr>
          <p:cNvSpPr txBox="1"/>
          <p:nvPr/>
        </p:nvSpPr>
        <p:spPr>
          <a:xfrm>
            <a:off x="2698849" y="5779682"/>
            <a:ext cx="83227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% methylation</a:t>
            </a:r>
          </a:p>
        </p:txBody>
      </p:sp>
    </p:spTree>
    <p:extLst>
      <p:ext uri="{BB962C8B-B14F-4D97-AF65-F5344CB8AC3E}">
        <p14:creationId xmlns:p14="http://schemas.microsoft.com/office/powerpoint/2010/main" val="637523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</TotalTime>
  <Words>16</Words>
  <Application>Microsoft Macintosh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Shelly A Trigg</dc:creator>
  <cp:lastModifiedBy>Shelly A Trigg</cp:lastModifiedBy>
  <cp:revision>2</cp:revision>
  <dcterms:created xsi:type="dcterms:W3CDTF">2020-08-28T22:20:55Z</dcterms:created>
  <dcterms:modified xsi:type="dcterms:W3CDTF">2020-08-28T22:38:53Z</dcterms:modified>
</cp:coreProperties>
</file>

<file path=docProps/thumbnail.jpeg>
</file>